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15"/>
  </p:notesMasterIdLst>
  <p:sldIdLst>
    <p:sldId id="256" r:id="rId2"/>
    <p:sldId id="258" r:id="rId3"/>
    <p:sldId id="259" r:id="rId4"/>
    <p:sldId id="265" r:id="rId5"/>
    <p:sldId id="273" r:id="rId6"/>
    <p:sldId id="274" r:id="rId7"/>
    <p:sldId id="271" r:id="rId8"/>
    <p:sldId id="272" r:id="rId9"/>
    <p:sldId id="261" r:id="rId10"/>
    <p:sldId id="260" r:id="rId11"/>
    <p:sldId id="262" r:id="rId12"/>
    <p:sldId id="263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90"/>
    <p:restoredTop sz="85353" autoAdjust="0"/>
  </p:normalViewPr>
  <p:slideViewPr>
    <p:cSldViewPr snapToGrid="0">
      <p:cViewPr varScale="1">
        <p:scale>
          <a:sx n="74" d="100"/>
          <a:sy n="74" d="100"/>
        </p:scale>
        <p:origin x="20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482A5-B109-4C4E-B41A-B62E7B5B8029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0F1F6-F83C-443F-BFB4-225724D9F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3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0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14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a summary of any technical and non-technical challenges you have or are facing and how you are dealing with them.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of working code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on 15-20 minutes with a follow-up Q&amp;A.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1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a brief recap of your project and your team.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4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your use case diagram and call out the architecturally significant use cases and non-functional requirements. Provide a rationale for your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31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your class diagram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70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the sequence diagrams for the architecturally significant use cases.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62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30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95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00F1F6-F83C-443F-BFB4-225724D9F8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0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1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3869635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6" indent="0" algn="ctr">
              <a:buNone/>
              <a:defRPr sz="2200"/>
            </a:lvl2pPr>
            <a:lvl3pPr marL="914411" indent="0" algn="ctr">
              <a:buNone/>
              <a:defRPr sz="2200"/>
            </a:lvl3pPr>
            <a:lvl4pPr marL="1371617" indent="0" algn="ctr">
              <a:buNone/>
              <a:defRPr sz="2000"/>
            </a:lvl4pPr>
            <a:lvl5pPr marL="1828823" indent="0" algn="ctr">
              <a:buNone/>
              <a:defRPr sz="2000"/>
            </a:lvl5pPr>
            <a:lvl6pPr marL="2286029" indent="0" algn="ctr">
              <a:buNone/>
              <a:defRPr sz="2000"/>
            </a:lvl6pPr>
            <a:lvl7pPr marL="2743234" indent="0" algn="ctr">
              <a:buNone/>
              <a:defRPr sz="2000"/>
            </a:lvl7pPr>
            <a:lvl8pPr marL="3200440" indent="0" algn="ctr">
              <a:buNone/>
              <a:defRPr sz="2000"/>
            </a:lvl8pPr>
            <a:lvl9pPr marL="3657646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82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999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6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6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7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1" y="4020408"/>
            <a:ext cx="82296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3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1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74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1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265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1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2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728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9" y="1069847"/>
            <a:ext cx="6099049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2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47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1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5" y="6223829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D4E26DD-A25C-48AB-8B5A-919C1392E1F4}" type="datetimeFigureOut">
              <a:rPr lang="en-US" smtClean="0"/>
              <a:t>6/21/17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9" y="6223829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2" y="6223829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2DAFCF3-235C-4CE7-9B91-FADB1A8C6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7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182882" algn="l" defTabSz="914411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82882" algn="l" defTabSz="914411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indent="-182882" algn="l" defTabSz="914411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52" indent="-182882" algn="l" defTabSz="914411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76" indent="-182882" algn="l" defTabSz="914411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20" indent="-228603" algn="l" defTabSz="914411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24" indent="-228603" algn="l" defTabSz="914411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28" indent="-228603" algn="l" defTabSz="914411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31" indent="-228603" algn="l" defTabSz="914411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Hmonics</a:t>
            </a:r>
            <a:br>
              <a:rPr lang="en-US" dirty="0"/>
            </a:b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Iteration 2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 Day Every Day</a:t>
            </a:r>
          </a:p>
          <a:p>
            <a:r>
              <a:rPr lang="en-US" cap="all" dirty="0"/>
              <a:t>Cheng | Derick | Jared | Philip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28" y="3808456"/>
            <a:ext cx="3020785" cy="25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7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83" y="533400"/>
            <a:ext cx="6793718" cy="60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9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21608"/>
            <a:ext cx="8324850" cy="59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3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/ Non-Technical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can be difficult as students</a:t>
            </a:r>
          </a:p>
          <a:p>
            <a:r>
              <a:rPr lang="en-US" dirty="0" smtClean="0"/>
              <a:t>Framework has a learning curve</a:t>
            </a:r>
          </a:p>
          <a:p>
            <a:r>
              <a:rPr lang="en-US" dirty="0" smtClean="0"/>
              <a:t>Framework pretty much requires IntelliJ as 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4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7660" y="2713221"/>
            <a:ext cx="6071016" cy="2053652"/>
          </a:xfrm>
        </p:spPr>
        <p:txBody>
          <a:bodyPr>
            <a:noAutofit/>
          </a:bodyPr>
          <a:lstStyle/>
          <a:p>
            <a:pPr marL="45721" indent="0">
              <a:buNone/>
            </a:pPr>
            <a:r>
              <a:rPr lang="en-US" sz="12000" b="1" dirty="0" smtClean="0"/>
              <a:t>DEMO!</a:t>
            </a:r>
            <a:endParaRPr lang="en-US" sz="12000" b="1" dirty="0"/>
          </a:p>
        </p:txBody>
      </p:sp>
    </p:spTree>
    <p:extLst>
      <p:ext uri="{BB962C8B-B14F-4D97-AF65-F5344CB8AC3E}">
        <p14:creationId xmlns:p14="http://schemas.microsoft.com/office/powerpoint/2010/main" val="200088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  <a:p>
            <a:r>
              <a:rPr lang="en-US" sz="1600" b="1" dirty="0"/>
              <a:t>Phonics game for kindergarten-aged students</a:t>
            </a:r>
          </a:p>
          <a:p>
            <a:r>
              <a:rPr lang="en-US" sz="1600" b="1" dirty="0"/>
              <a:t>Helps students learn to speak and spell the Hmong language</a:t>
            </a:r>
          </a:p>
          <a:p>
            <a:r>
              <a:rPr lang="en-US" sz="1600" b="1" dirty="0"/>
              <a:t>Fun for kids, but not too fun </a:t>
            </a:r>
            <a:r>
              <a:rPr lang="mr-IN" sz="1600" b="1" dirty="0"/>
              <a:t>–</a:t>
            </a:r>
            <a:r>
              <a:rPr lang="en-US" sz="1600" b="1" dirty="0"/>
              <a:t> education is key, gamification can be detrimental</a:t>
            </a:r>
          </a:p>
          <a:p>
            <a:r>
              <a:rPr lang="en-US" sz="1600" b="1" dirty="0"/>
              <a:t>Provides feedback in the form of customized reports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73" y="5196840"/>
            <a:ext cx="929640" cy="89916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4562140" y="3166110"/>
            <a:ext cx="4479290" cy="3021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  <a:softEdge rad="1054100"/>
          </a:effectLst>
        </p:spPr>
      </p:pic>
    </p:spTree>
    <p:extLst>
      <p:ext uri="{BB962C8B-B14F-4D97-AF65-F5344CB8AC3E}">
        <p14:creationId xmlns:p14="http://schemas.microsoft.com/office/powerpoint/2010/main" val="256680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</a:t>
            </a:r>
            <a:r>
              <a:rPr lang="en-US" b="1" dirty="0"/>
              <a:t> </a:t>
            </a:r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2447109"/>
            <a:ext cx="8033658" cy="3418114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Students learn how to spell and say simple words in the Hmong language.</a:t>
            </a:r>
          </a:p>
          <a:p>
            <a:pPr lvl="0"/>
            <a:r>
              <a:rPr lang="en-US" sz="1800" dirty="0"/>
              <a:t>Playing a game makes the intricacies of English to Hmong easier to understand.</a:t>
            </a:r>
          </a:p>
          <a:p>
            <a:pPr lvl="0"/>
            <a:r>
              <a:rPr lang="en-US" sz="1800" dirty="0"/>
              <a:t>Rewarding animations keep children interested.</a:t>
            </a:r>
          </a:p>
          <a:p>
            <a:pPr lvl="0"/>
            <a:r>
              <a:rPr lang="en-US" sz="1800" dirty="0"/>
              <a:t>Uses a drag and drop interface for easy learning.</a:t>
            </a:r>
          </a:p>
          <a:p>
            <a:pPr lvl="0"/>
            <a:r>
              <a:rPr lang="en-US" sz="1800" dirty="0"/>
              <a:t>Students can see their progress of how many words they have spelled.</a:t>
            </a:r>
          </a:p>
          <a:p>
            <a:pPr lvl="0"/>
            <a:r>
              <a:rPr lang="en-US" sz="1800" dirty="0"/>
              <a:t>Teachers can create profiles for their students.</a:t>
            </a:r>
          </a:p>
          <a:p>
            <a:pPr lvl="0"/>
            <a:r>
              <a:rPr lang="en-US" sz="1800" dirty="0"/>
              <a:t>Teachers can view a report of each student’s progress.</a:t>
            </a:r>
          </a:p>
          <a:p>
            <a:pPr lvl="0"/>
            <a:r>
              <a:rPr lang="en-US" sz="1800" dirty="0"/>
              <a:t>System is available on both popular mobile platforms.</a:t>
            </a:r>
          </a:p>
          <a:p>
            <a:endParaRPr lang="en-US" sz="1800" dirty="0"/>
          </a:p>
        </p:txBody>
      </p:sp>
      <p:pic>
        <p:nvPicPr>
          <p:cNvPr id="4" name="Picture 3" descr="646729822%20(2)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965959"/>
            <a:ext cx="3069772" cy="3899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142584" cy="528735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2710" y="1140986"/>
            <a:ext cx="3060441" cy="5423436"/>
          </a:xfrm>
        </p:spPr>
      </p:pic>
    </p:spTree>
    <p:extLst>
      <p:ext uri="{BB962C8B-B14F-4D97-AF65-F5344CB8AC3E}">
        <p14:creationId xmlns:p14="http://schemas.microsoft.com/office/powerpoint/2010/main" val="13887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" y="171450"/>
            <a:ext cx="10772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1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995362"/>
            <a:ext cx="83915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8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42900"/>
            <a:ext cx="7935477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9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1" y="370799"/>
            <a:ext cx="7009256" cy="62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1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9941" y="342899"/>
            <a:ext cx="8034659" cy="6265905"/>
          </a:xfrm>
        </p:spPr>
      </p:pic>
    </p:spTree>
    <p:extLst>
      <p:ext uri="{BB962C8B-B14F-4D97-AF65-F5344CB8AC3E}">
        <p14:creationId xmlns:p14="http://schemas.microsoft.com/office/powerpoint/2010/main" val="138430217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1395</TotalTime>
  <Words>264</Words>
  <Application>Microsoft Macintosh PowerPoint</Application>
  <PresentationFormat>Widescreen</PresentationFormat>
  <Paragraphs>45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Cambria Math</vt:lpstr>
      <vt:lpstr>Corbel</vt:lpstr>
      <vt:lpstr>Mangal</vt:lpstr>
      <vt:lpstr>Basis</vt:lpstr>
      <vt:lpstr>Hmonics Iteration 2</vt:lpstr>
      <vt:lpstr>Recap</vt:lpstr>
      <vt:lpstr>Key Features</vt:lpstr>
      <vt:lpstr>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/ Non-Technical Challenges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Derick Lenvik</dc:creator>
  <cp:lastModifiedBy>Jared Johnson</cp:lastModifiedBy>
  <cp:revision>29</cp:revision>
  <dcterms:created xsi:type="dcterms:W3CDTF">2017-05-30T02:30:49Z</dcterms:created>
  <dcterms:modified xsi:type="dcterms:W3CDTF">2017-06-21T17:42:49Z</dcterms:modified>
</cp:coreProperties>
</file>